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5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3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3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9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A872-3436-48A1-A0FD-40A4F18B18C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D86A0-B8FD-473C-8F2A-47606E41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5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0066FF"/>
                </a:solidFill>
                <a:latin typeface="Arial Narrow" pitchFamily="34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66FF"/>
                </a:solidFill>
                <a:latin typeface="Arial Narrow" pitchFamily="34" charset="0"/>
              </a:rPr>
              <a:t>Start with some background information</a:t>
            </a:r>
          </a:p>
          <a:p>
            <a:pPr eaLnBrk="1" hangingPunct="1"/>
            <a:r>
              <a:rPr lang="en-US" altLang="en-US" dirty="0" smtClean="0">
                <a:solidFill>
                  <a:srgbClr val="0066FF"/>
                </a:solidFill>
                <a:latin typeface="Arial Narrow" pitchFamily="34" charset="0"/>
              </a:rPr>
              <a:t>Thesis statement.  Use the following template! 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 </a:t>
            </a:r>
            <a:r>
              <a:rPr lang="en-US" altLang="en-US" i="1" dirty="0" smtClean="0"/>
              <a:t>“In the [time period], [YOU] changed from [starting condition] to [ ending condition] as a result of [turning point].  [Continuity], however, remained consistent”</a:t>
            </a:r>
          </a:p>
        </p:txBody>
      </p:sp>
    </p:spTree>
    <p:extLst>
      <p:ext uri="{BB962C8B-B14F-4D97-AF65-F5344CB8AC3E}">
        <p14:creationId xmlns:p14="http://schemas.microsoft.com/office/powerpoint/2010/main" val="7195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solidFill>
                  <a:srgbClr val="0066FF"/>
                </a:solidFill>
                <a:latin typeface="Arial Narrow" pitchFamily="34" charset="0"/>
              </a:rPr>
              <a:t>Format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Body paragraph #1:  Set the stage at beginning point (i.e. </a:t>
            </a:r>
            <a:r>
              <a:rPr lang="en-US" altLang="en-US" sz="2400" dirty="0" smtClean="0">
                <a:latin typeface="Arial Narrow" pitchFamily="34" charset="0"/>
              </a:rPr>
              <a:t>your birth?).  </a:t>
            </a:r>
            <a:r>
              <a:rPr lang="en-US" altLang="en-US" sz="2400" dirty="0" smtClean="0">
                <a:latin typeface="Arial Narrow" pitchFamily="34" charset="0"/>
              </a:rPr>
              <a:t>Discuss the characteristics of first “chunk” of time.  Explain what was happening at this time related to </a:t>
            </a:r>
            <a:r>
              <a:rPr lang="en-US" altLang="en-US" sz="2400" dirty="0" smtClean="0">
                <a:latin typeface="Arial Narrow" pitchFamily="34" charset="0"/>
              </a:rPr>
              <a:t>you up </a:t>
            </a:r>
            <a:r>
              <a:rPr lang="en-US" altLang="en-US" sz="2400" dirty="0" smtClean="0">
                <a:latin typeface="Arial Narrow" pitchFamily="34" charset="0"/>
              </a:rPr>
              <a:t>until the turning point</a:t>
            </a:r>
            <a:r>
              <a:rPr lang="en-US" altLang="en-US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Body paragraph #2:  Describe </a:t>
            </a:r>
            <a:r>
              <a:rPr lang="en-US" altLang="en-US" sz="2400" dirty="0" smtClean="0">
                <a:latin typeface="Arial Narrow" pitchFamily="34" charset="0"/>
              </a:rPr>
              <a:t>the </a:t>
            </a:r>
            <a:r>
              <a:rPr lang="en-US" altLang="en-US" sz="2400" dirty="0" smtClean="0">
                <a:latin typeface="Arial Narrow" pitchFamily="34" charset="0"/>
              </a:rPr>
              <a:t>turning point in </a:t>
            </a:r>
            <a:r>
              <a:rPr lang="en-US" altLang="en-US" sz="2400" dirty="0" smtClean="0">
                <a:latin typeface="Arial Narrow" pitchFamily="34" charset="0"/>
              </a:rPr>
              <a:t>your life It </a:t>
            </a:r>
            <a:r>
              <a:rPr lang="en-US" altLang="en-US" sz="2400" dirty="0" smtClean="0">
                <a:latin typeface="Arial Narrow" pitchFamily="34" charset="0"/>
              </a:rPr>
              <a:t>does not necessarily have to be in the middle of the period, but should be a source of changes.  Explain both changes and continuities and analyze-why do these occur?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Body paragraph #3:  Discuss the characteristics of second “chunk” of time.  Explain changes that occur after the turning point and analyze-why do they occur?  Also, make sure you describe continuities-what remains the same, even after the turning point!</a:t>
            </a:r>
          </a:p>
        </p:txBody>
      </p:sp>
    </p:spTree>
    <p:extLst>
      <p:ext uri="{BB962C8B-B14F-4D97-AF65-F5344CB8AC3E}">
        <p14:creationId xmlns:p14="http://schemas.microsoft.com/office/powerpoint/2010/main" val="27084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66FF"/>
                </a:solidFill>
                <a:latin typeface="Arial Narrow" pitchFamily="34" charset="0"/>
              </a:rPr>
              <a:t>Topic Sentences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Paragraph 1: Prior to the (turning point), </a:t>
            </a:r>
            <a:r>
              <a:rPr lang="en-US" altLang="en-US" dirty="0" smtClean="0">
                <a:latin typeface="Arial Narrow" pitchFamily="34" charset="0"/>
              </a:rPr>
              <a:t> (you) were…</a:t>
            </a:r>
            <a:endParaRPr lang="en-US" altLang="en-US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Paragraph 2: Briefly give a general overview of the turning point.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Paragraph 3: After the (turning point), </a:t>
            </a:r>
            <a:r>
              <a:rPr lang="en-US" altLang="en-US" dirty="0" smtClean="0">
                <a:latin typeface="Arial Narrow" pitchFamily="34" charset="0"/>
              </a:rPr>
              <a:t>(you) were…</a:t>
            </a:r>
            <a:endParaRPr lang="en-US" alt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52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USING YOUR TIMELINE, WRITE A CCOT ESSAY, FOLLOWING OUR FORMAT!</a:t>
            </a:r>
          </a:p>
          <a:p>
            <a:r>
              <a:rPr lang="en-US" sz="4400" dirty="0" smtClean="0"/>
              <a:t>HAND IN MONDAY</a:t>
            </a:r>
            <a:r>
              <a:rPr lang="en-US" sz="4400" dirty="0"/>
              <a:t>! 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43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Format</vt:lpstr>
      <vt:lpstr>Topic Sentences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WFSD</dc:creator>
  <cp:lastModifiedBy>WFSD</cp:lastModifiedBy>
  <cp:revision>1</cp:revision>
  <dcterms:created xsi:type="dcterms:W3CDTF">2015-10-30T17:03:35Z</dcterms:created>
  <dcterms:modified xsi:type="dcterms:W3CDTF">2015-10-30T17:06:29Z</dcterms:modified>
</cp:coreProperties>
</file>