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067E-4A44-458F-93C3-F7286B1EA79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BDA24-37A8-4642-A7AD-697C4B1B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938" y="457200"/>
            <a:ext cx="10897840" cy="6400800"/>
          </a:xfrm>
        </p:spPr>
      </p:pic>
    </p:spTree>
    <p:extLst>
      <p:ext uri="{BB962C8B-B14F-4D97-AF65-F5344CB8AC3E}">
        <p14:creationId xmlns:p14="http://schemas.microsoft.com/office/powerpoint/2010/main" val="22267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90" y="609600"/>
            <a:ext cx="9423768" cy="6096000"/>
          </a:xfrm>
        </p:spPr>
      </p:pic>
    </p:spTree>
    <p:extLst>
      <p:ext uri="{BB962C8B-B14F-4D97-AF65-F5344CB8AC3E}">
        <p14:creationId xmlns:p14="http://schemas.microsoft.com/office/powerpoint/2010/main" val="26588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205279"/>
            <a:ext cx="9349962" cy="3281121"/>
          </a:xfrm>
        </p:spPr>
      </p:pic>
    </p:spTree>
    <p:extLst>
      <p:ext uri="{BB962C8B-B14F-4D97-AF65-F5344CB8AC3E}">
        <p14:creationId xmlns:p14="http://schemas.microsoft.com/office/powerpoint/2010/main" val="18661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2" y="1219200"/>
            <a:ext cx="8621483" cy="5486399"/>
          </a:xfrm>
        </p:spPr>
      </p:pic>
    </p:spTree>
    <p:extLst>
      <p:ext uri="{BB962C8B-B14F-4D97-AF65-F5344CB8AC3E}">
        <p14:creationId xmlns:p14="http://schemas.microsoft.com/office/powerpoint/2010/main" val="41521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7" y="1219200"/>
            <a:ext cx="8642491" cy="5410199"/>
          </a:xfrm>
        </p:spPr>
      </p:pic>
    </p:spTree>
    <p:extLst>
      <p:ext uri="{BB962C8B-B14F-4D97-AF65-F5344CB8AC3E}">
        <p14:creationId xmlns:p14="http://schemas.microsoft.com/office/powerpoint/2010/main" val="15314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WFSD</dc:creator>
  <cp:lastModifiedBy>WFSD</cp:lastModifiedBy>
  <cp:revision>1</cp:revision>
  <dcterms:created xsi:type="dcterms:W3CDTF">2016-02-03T13:35:59Z</dcterms:created>
  <dcterms:modified xsi:type="dcterms:W3CDTF">2016-02-03T13:38:29Z</dcterms:modified>
</cp:coreProperties>
</file>